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 showGuides="1">
      <p:cViewPr varScale="1">
        <p:scale>
          <a:sx n="40" d="100"/>
          <a:sy n="40" d="100"/>
        </p:scale>
        <p:origin x="10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13568-6E13-2A46-8035-BD6979AD2F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628F54-052E-5B4E-8ADE-BE1E159A1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93052-10FB-C343-8DD4-AD458CA8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CAA-5510-2442-A0B3-EB4F863BBAA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7A968-42E7-294B-9DC6-16268EE3E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73A0-4A38-1B4F-9422-8C427A5A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CE6-6D3F-A945-AA67-059DD69170B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7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0B82B-02FF-484F-A6C3-B40A62DB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6274E-494A-8448-81E8-17388D545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EBBFD-BF46-A941-90BD-5C9BE8558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CAA-5510-2442-A0B3-EB4F863BBAA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D2605-4643-9B4D-AFA7-D0BF3336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C5344-FB26-4048-B6EC-1A3E77D40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CE6-6D3F-A945-AA67-059DD69170B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9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18E1B0-0D2F-524A-8F7F-FCB49408B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13A86-AAA8-8E4A-A384-DC178A7C2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63B8A-EE8B-CF40-87E3-EC10C328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CAA-5510-2442-A0B3-EB4F863BBAA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11C1A-CB83-FC4F-912E-DEFCE048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4359B-3CBA-9744-9A30-C2150F76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CE6-6D3F-A945-AA67-059DD69170B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9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3C0E-929A-454B-916A-0DCB1CC91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E2AB6-F5A2-2C4D-B077-BE57AFFE0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D4632-86A0-3A44-8025-41D85A1DF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CAA-5510-2442-A0B3-EB4F863BBAA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366C0-3A04-7C42-A88A-91FB6A78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2555F-70F4-644B-9C55-5BE0EE31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CE6-6D3F-A945-AA67-059DD69170B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374E-DD4F-804A-B2D9-A88B2C740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7D531-706D-4D43-8A2A-3FE60E7B2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46936-6A8C-6D4A-9FAE-ACD9F65A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CAA-5510-2442-A0B3-EB4F863BBAA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F0568-2677-0E4C-9D4D-83D878A0E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C970E-B309-924C-BB0A-C6AB90C50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CE6-6D3F-A945-AA67-059DD69170B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5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85307-95B4-0145-9497-B5F6C7BC6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F4D87-2391-A448-BFFA-8675CA891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B2DB2-ED63-774C-94E6-C29E8A9CB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6AE28-C851-1244-8CB1-B8CC647BB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CAA-5510-2442-A0B3-EB4F863BBAA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4D991-B516-E74E-8CE0-AFD3A28DD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3CE45-43C7-0F48-A5F6-5169047D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CE6-6D3F-A945-AA67-059DD69170B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BDA29-EB6C-AC48-8467-50FD4D16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831B6-2304-8E43-9482-4B775BBBC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26769-37BD-FE49-AE17-B5D69581D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70A1CD-B24B-0D4B-A0B6-49BCB92322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254FD-D2C3-4449-81EC-ED0B58043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127093-1DBB-7944-AFDC-E382786DE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CAA-5510-2442-A0B3-EB4F863BBAA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F4B749-71BE-2C4D-8446-22BE9D186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5B752-F659-284B-9494-EB44510A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CE6-6D3F-A945-AA67-059DD69170B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6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3503-D8A7-E24C-B077-B0D809F0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7C1BB-F28F-DD45-B3A0-8807CBA5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CAA-5510-2442-A0B3-EB4F863BBAA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43516-B028-2548-8707-15D150CE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B51A1-79E6-9640-8615-5A4D3075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CE6-6D3F-A945-AA67-059DD69170B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D1B42B-4D08-4949-A869-B0FDC42CA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CAA-5510-2442-A0B3-EB4F863BBAA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13619-2635-874E-87B2-4514CF32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972FB-9E3B-5347-AB32-8E4E30EB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CE6-6D3F-A945-AA67-059DD69170B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4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266A-4637-4240-8253-FB61A65DB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7D333-E59C-2D4D-B78E-23DA28676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350CE-07C7-F641-B03D-6F260753E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97F6E-271D-9C49-A8E6-196013A4E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CAA-5510-2442-A0B3-EB4F863BBAA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37240-22C7-D249-B952-9E8A9701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9E7D9-914D-E345-AA62-51E55538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CE6-6D3F-A945-AA67-059DD69170B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0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68FBC-4B76-FA48-8C53-0412D2F2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3209BC-7863-8943-A405-4094C9B5E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22DD3-99BB-A043-9641-42E7883E0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47A6A-7E41-474E-BA4F-8AC568457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ACAA-5510-2442-A0B3-EB4F863BBAA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2D5C5-9B59-F045-8A9B-65670800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C9EC0-05E2-094B-970F-793F69978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9CE6-6D3F-A945-AA67-059DD69170B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6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BC5184-FD16-8443-BA4A-038D3B53A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A4F1E-4579-684D-8248-7BE5747F8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86F45-B186-8649-B318-A7F080EBF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9ACAA-5510-2442-A0B3-EB4F863BBAA6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138F3-4FF4-1F49-BE3C-BDBFE1F56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0583D-8374-9F43-BDC5-478AC6F64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A9CE6-6D3F-A945-AA67-059DD69170B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1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293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40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842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33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3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02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36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264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90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390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3E8233-B989-4A54-A616-DB51378F21F9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DC18649-8B75-490D-B8C7-608FBFE685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832722-9490-4C3C-8405-BF8360DA6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 Recommendations Covid-19 Brain Tumour</dc:title>
  <dc:creator>European Society for Medical Oncology</dc:creator>
  <cp:keywords>ESMO, Recommendations, Covid-19, Brain, Tumour</cp:keywords>
  <cp:lastModifiedBy>Mariya POZZI - ESMO</cp:lastModifiedBy>
  <cp:revision>2</cp:revision>
  <dcterms:created xsi:type="dcterms:W3CDTF">2020-06-02T09:05:40Z</dcterms:created>
  <dcterms:modified xsi:type="dcterms:W3CDTF">2020-06-03T09:17:28Z</dcterms:modified>
</cp:coreProperties>
</file>