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1"/>
    <p:restoredTop sz="94694"/>
  </p:normalViewPr>
  <p:slideViewPr>
    <p:cSldViewPr snapToGrid="0" snapToObjects="1" showGuides="1">
      <p:cViewPr varScale="1">
        <p:scale>
          <a:sx n="40" d="100"/>
          <a:sy n="40" d="100"/>
        </p:scale>
        <p:origin x="106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D1511-C3EC-CC4B-A5E8-66D99E607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43DC0-ACE2-7841-BD1D-B15054A8D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F30F7-A0E9-6144-8B3E-166E4E82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B614-A992-CA44-9241-F04564C8023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FBF76-474D-FA43-A447-AFB39EFF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3C699-9AE1-8E47-AAFA-DB7B80B0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87E8-7AE5-5E4C-B3F6-7FC9DDDB78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CD3AC-60C4-184E-B9D9-B9C51E74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FAEBE-EEBA-B847-9C71-41BB4C748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D9006-FE4A-D74A-856E-72CA5EA6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B614-A992-CA44-9241-F04564C8023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30F4A-BF22-0443-A1B0-2F241F40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29055-C97E-DB4B-A80F-24742250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87E8-7AE5-5E4C-B3F6-7FC9DDDB78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0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0EE57-DFF4-5749-B3F1-1D9A13EF3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B4AE7-CB3F-3B4E-A898-664C9D9F6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D215E-0E23-1D45-BF5F-4D38B04A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B614-A992-CA44-9241-F04564C8023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A345-D32E-8640-BE03-DFD79207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7AD7E-2130-424F-910A-2C413998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87E8-7AE5-5E4C-B3F6-7FC9DDDB78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7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9DF1-49B5-0D41-8D37-60CBBD55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FA6A-025E-C444-B579-78912289C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0EBE1-7D12-F941-BCD6-8934EDBB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B614-A992-CA44-9241-F04564C8023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AD63D-A162-134D-8B85-E9992E80C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BA12C-412F-F24E-B30D-DFC1DDE08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87E8-7AE5-5E4C-B3F6-7FC9DDDB78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9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DB4B6-BF1B-AF4B-A27C-D3E8B79F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64F6A-BC07-E547-BE14-9F9CC304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04C62-4D43-E04B-88EA-638638E7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B614-A992-CA44-9241-F04564C8023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2FB56-4C40-A645-BDA4-74F2E620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2386E-7248-444E-B1D1-A584EE67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87E8-7AE5-5E4C-B3F6-7FC9DDDB78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9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6C0F-EB0B-B942-8476-241AEB2F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98DB8-BDE4-B540-BAB0-4A44D8639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8F40F-A8DE-D341-8E7A-7D6562752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67804-8F7B-6242-BD84-D4EBEED7F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B614-A992-CA44-9241-F04564C8023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52C1A-FA5B-AE45-9DB6-0DE234EA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049C7-E780-8847-B259-D30FCAE2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87E8-7AE5-5E4C-B3F6-7FC9DDDB78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8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4EA1-6815-5C46-BD2E-93D141C9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4D40-659E-4B4E-87CB-9B59ACA57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A7CC2-BD72-6C4B-A514-E6F14D9E5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235F0-8FBF-D945-AC23-E164E0E8E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3E2A0A-72F3-DB46-895F-4CF74ADE96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E21B27-31DB-9E44-AFA2-B8EB1CCD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B614-A992-CA44-9241-F04564C8023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5789E4-C4C6-7945-B642-A090D345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16611-C63E-4B47-A199-A27BEEC9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87E8-7AE5-5E4C-B3F6-7FC9DDDB78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5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63CD-365A-8745-82BB-5A03A137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4D6F5-8C99-F745-A311-B1821A97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B614-A992-CA44-9241-F04564C8023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0EEC9-8814-7D47-A189-C9FBF723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EF359-1715-2B42-A184-8F13B285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87E8-7AE5-5E4C-B3F6-7FC9DDDB78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2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EB850F-2828-4447-9599-4572425F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B614-A992-CA44-9241-F04564C8023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7F5A9C-6B0D-4F40-BCE1-E622E948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B84B4-ADC5-7B45-B2F5-A92986EDF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87E8-7AE5-5E4C-B3F6-7FC9DDDB78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8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882F8-FC33-F044-86F1-31389B10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C15C7-151F-1A4F-BB61-C702762E1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09764-B23E-374F-A3FD-5CCDCED6B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F3FCD-573F-4645-B54C-F3F7C30E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B614-A992-CA44-9241-F04564C8023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8A9C9-10C9-8F47-97E3-0A24B11EA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B1CC4-7571-AF41-82E1-6D65DD76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87E8-7AE5-5E4C-B3F6-7FC9DDDB78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3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224FE-FA5E-2147-8DA7-041D1B80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0D2AA-F20C-C54F-BF58-1132F625B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6C152-2F27-BB45-8648-D04261ADA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A2755-B6B0-CB44-A14C-A44160361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B614-A992-CA44-9241-F04564C8023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6DA63-525F-4F48-8DD1-67204F9C0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A98F9-614D-DF4F-B41B-F2B0F0C5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87E8-7AE5-5E4C-B3F6-7FC9DDDB78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8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D11CFC-F23A-7D44-81A5-E7176DB6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7EDBB-4736-E747-BD53-8D5D620D5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F468A-2ECC-E14B-9134-2D471CC52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6B614-A992-CA44-9241-F04564C8023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EDA53-C7DB-E449-B8A7-0FA17D859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5E2F8-440A-B944-884B-2BFD2308F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A87E8-7AE5-5E4C-B3F6-7FC9DDDB78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4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5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10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35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7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621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373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25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28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5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66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21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7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59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43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64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24F2F0-942A-4A26-B5E8-377134AD5697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B3FF84-4622-4935-812E-08EFFE34E7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25DD11-E6FC-4556-A122-A1664B3100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	ESMO Recommendations Covid-19 Colorectal Cancer Slide Set</dc:title>
  <dc:creator>European Society for Medical Oncology</dc:creator>
  <cp:keywords>	ESMO Recommendations Covid-19 Colorectal Cancer Slide Set</cp:keywords>
  <cp:lastModifiedBy>Mariya POZZI - ESMO</cp:lastModifiedBy>
  <cp:revision>3</cp:revision>
  <dcterms:created xsi:type="dcterms:W3CDTF">2020-05-22T10:07:26Z</dcterms:created>
  <dcterms:modified xsi:type="dcterms:W3CDTF">2020-06-05T15:58:43Z</dcterms:modified>
</cp:coreProperties>
</file>