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74" r:id="rId6"/>
    <p:sldMasterId id="2147483676" r:id="rId7"/>
    <p:sldMasterId id="2147483678" r:id="rId8"/>
    <p:sldMasterId id="2147483680" r:id="rId9"/>
    <p:sldMasterId id="2147483682" r:id="rId10"/>
    <p:sldMasterId id="2147483684" r:id="rId11"/>
  </p:sldMasterIdLst>
  <p:notesMasterIdLst>
    <p:notesMasterId r:id="rId20"/>
  </p:notesMasterIdLst>
  <p:sldIdLst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</p:sldIdLst>
  <p:sldSz cx="12192000" cy="6858000"/>
  <p:notesSz cx="7102475" cy="9388475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261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esco RHO - ESMO" initials="FR-E" lastIdx="30" clrIdx="0">
    <p:extLst>
      <p:ext uri="{19B8F6BF-5375-455C-9EA6-DF929625EA0E}">
        <p15:presenceInfo xmlns:p15="http://schemas.microsoft.com/office/powerpoint/2012/main" userId="S::francesco.rho@esmo.org::ad769db0-bce7-4ff5-a3dd-ed77768abef7" providerId="AD"/>
      </p:ext>
    </p:extLst>
  </p:cmAuthor>
  <p:cmAuthor id="2" name="Sebastiano Filetti" initials="SF" lastIdx="19" clrIdx="1"/>
  <p:cmAuthor id="3" name="Georgina Wynne" initials="GW" lastIdx="1" clrIdx="2">
    <p:extLst>
      <p:ext uri="{19B8F6BF-5375-455C-9EA6-DF929625EA0E}">
        <p15:presenceInfo xmlns:p15="http://schemas.microsoft.com/office/powerpoint/2012/main" userId="S::georgina@wearetmc.co.uk::585526c9-d0e1-42c2-a695-865f972edb27" providerId="AD"/>
      </p:ext>
    </p:extLst>
  </p:cmAuthor>
  <p:cmAuthor id="4" name="Jennifer LAMARRE - ESMO" initials="JL-E" lastIdx="44" clrIdx="3">
    <p:extLst>
      <p:ext uri="{19B8F6BF-5375-455C-9EA6-DF929625EA0E}">
        <p15:presenceInfo xmlns:p15="http://schemas.microsoft.com/office/powerpoint/2012/main" userId="S::jennifer.lamarre@esmo.org::e35e8e78-1d05-4f7b-aa06-d83702264cde" providerId="AD"/>
      </p:ext>
    </p:extLst>
  </p:cmAuthor>
  <p:cmAuthor id="5" name="Claire BRAMLEY - ESMO" initials="CB-E" lastIdx="17" clrIdx="4">
    <p:extLst>
      <p:ext uri="{19B8F6BF-5375-455C-9EA6-DF929625EA0E}">
        <p15:presenceInfo xmlns:p15="http://schemas.microsoft.com/office/powerpoint/2012/main" userId="S::claire.bramley@esmo.org::1449f545-f185-4463-b7c5-c0d0586de4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64"/>
    <a:srgbClr val="EEF8F8"/>
    <a:srgbClr val="F3FAF7"/>
    <a:srgbClr val="212121"/>
    <a:srgbClr val="E3F3F4"/>
    <a:srgbClr val="1D52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61703D-DEA8-4134-8F2B-E1E6D195F5D8}" v="5" dt="2020-05-29T13:23:29.0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91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7" y="38"/>
      </p:cViewPr>
      <p:guideLst>
        <p:guide orient="horz" pos="1117"/>
        <p:guide pos="26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CFE4C649-0710-504F-9638-52AB9822E25D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F584435-EEB3-B440-9C06-A4393E8E6A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041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442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174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078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759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424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358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330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955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670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55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46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57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8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7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63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56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56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52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03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29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828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942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302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808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91994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AB7B4110EB5440BE5370393EC3050F" ma:contentTypeVersion="13" ma:contentTypeDescription="Create a new document." ma:contentTypeScope="" ma:versionID="50f7a08b8741bbf51d3e575a49163d03">
  <xsd:schema xmlns:xsd="http://www.w3.org/2001/XMLSchema" xmlns:xs="http://www.w3.org/2001/XMLSchema" xmlns:p="http://schemas.microsoft.com/office/2006/metadata/properties" xmlns:ns2="4fd04a78-78d1-47a2-b92f-84ee2b95f608" xmlns:ns3="235ff43d-26a7-42ea-a8c4-18be9aacb69b" targetNamespace="http://schemas.microsoft.com/office/2006/metadata/properties" ma:root="true" ma:fieldsID="b314ffe4c67d16587cd1d8fda3186c1c" ns2:_="" ns3:_="">
    <xsd:import namespace="4fd04a78-78d1-47a2-b92f-84ee2b95f608"/>
    <xsd:import namespace="235ff43d-26a7-42ea-a8c4-18be9aacb6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d04a78-78d1-47a2-b92f-84ee2b95f6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5ff43d-26a7-42ea-a8c4-18be9aacb69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FBD8FE-0B48-4CE2-9BDA-6C2768C103EF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235ff43d-26a7-42ea-a8c4-18be9aacb69b"/>
    <ds:schemaRef ds:uri="http://purl.org/dc/terms/"/>
    <ds:schemaRef ds:uri="http://schemas.openxmlformats.org/package/2006/metadata/core-properties"/>
    <ds:schemaRef ds:uri="4fd04a78-78d1-47a2-b92f-84ee2b95f60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B6F22A3-46AF-49F4-9B08-3E3064D854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4FC867-9214-4B23-89E0-39879E37ED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d04a78-78d1-47a2-b92f-84ee2b95f608"/>
    <ds:schemaRef ds:uri="235ff43d-26a7-42ea-a8c4-18be9aacb6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8632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ESMO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ESMO Recommendations Covid-19 Aggressive Lymphoma</dc:title>
  <dc:creator>European Society for Medical Oncology</dc:creator>
  <cp:keywords>ESMO, Recommendations, Covid-19, DLBCL, MCL, TCL</cp:keywords>
  <cp:lastModifiedBy>Mariya POZZI - ESMO</cp:lastModifiedBy>
  <cp:revision>210</cp:revision>
  <cp:lastPrinted>2020-04-16T12:36:28Z</cp:lastPrinted>
  <dcterms:created xsi:type="dcterms:W3CDTF">2019-11-28T10:07:05Z</dcterms:created>
  <dcterms:modified xsi:type="dcterms:W3CDTF">2021-10-22T08:16:05Z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0x010100FDAB7B4110EB5440BE5370393EC3050F</vt:lpwstr>
  </property>
  <property fmtid="{D5CDD505-2E9C-101B-9397-08002B2CF9AE}" pid="3" name="MSIP_Label_e13d7371-9acc-44df-9bd2-377df458e9c5_Enabled">
    <vt:lpwstr>true</vt:lpwstr>
  </property>
  <property fmtid="{D5CDD505-2E9C-101B-9397-08002B2CF9AE}" pid="4" name="MSIP_Label_e13d7371-9acc-44df-9bd2-377df458e9c5_SetDate">
    <vt:lpwstr>2021-06-02T15:07:09Z</vt:lpwstr>
  </property>
  <property fmtid="{D5CDD505-2E9C-101B-9397-08002B2CF9AE}" pid="5" name="MSIP_Label_e13d7371-9acc-44df-9bd2-377df458e9c5_Method">
    <vt:lpwstr>Standard</vt:lpwstr>
  </property>
  <property fmtid="{D5CDD505-2E9C-101B-9397-08002B2CF9AE}" pid="6" name="MSIP_Label_e13d7371-9acc-44df-9bd2-377df458e9c5_Name">
    <vt:lpwstr>Internal</vt:lpwstr>
  </property>
  <property fmtid="{D5CDD505-2E9C-101B-9397-08002B2CF9AE}" pid="7" name="MSIP_Label_e13d7371-9acc-44df-9bd2-377df458e9c5_SiteId">
    <vt:lpwstr>1a04eba1-b3c4-48d5-bc45-6fe8ff0ecca0</vt:lpwstr>
  </property>
  <property fmtid="{D5CDD505-2E9C-101B-9397-08002B2CF9AE}" pid="8" name="MSIP_Label_e13d7371-9acc-44df-9bd2-377df458e9c5_ActionId">
    <vt:lpwstr>67f78354-f2d8-495e-89ff-000096e590e8</vt:lpwstr>
  </property>
  <property fmtid="{D5CDD505-2E9C-101B-9397-08002B2CF9AE}" pid="9" name="MSIP_Label_e13d7371-9acc-44df-9bd2-377df458e9c5_ContentBits">
    <vt:lpwstr>0</vt:lpwstr>
  </property>
  <property fmtid="{D5CDD505-2E9C-101B-9397-08002B2CF9AE}" pid="10" name="Classification">
    <vt:lpwstr>[DC2] Internal</vt:lpwstr>
  </property>
</Properties>
</file>