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RHO - ESMO" initials="FR-E" lastIdx="30" clrIdx="0">
    <p:extLst>
      <p:ext uri="{19B8F6BF-5375-455C-9EA6-DF929625EA0E}">
        <p15:presenceInfo xmlns:p15="http://schemas.microsoft.com/office/powerpoint/2012/main" userId="S::francesco.rho@esmo.org::ad769db0-bce7-4ff5-a3dd-ed77768abef7" providerId="AD"/>
      </p:ext>
    </p:extLst>
  </p:cmAuthor>
  <p:cmAuthor id="2" name="Sebastiano Filetti" initials="SF" lastIdx="19" clrIdx="1"/>
  <p:cmAuthor id="3" name="Georgina Wynne" initials="GW" lastIdx="1" clrIdx="2">
    <p:extLst>
      <p:ext uri="{19B8F6BF-5375-455C-9EA6-DF929625EA0E}">
        <p15:presenceInfo xmlns:p15="http://schemas.microsoft.com/office/powerpoint/2012/main" userId="S::georgina@wearetmc.co.uk::585526c9-d0e1-42c2-a695-865f972edb27" providerId="AD"/>
      </p:ext>
    </p:extLst>
  </p:cmAuthor>
  <p:cmAuthor id="4" name="Jennifer LAMARRE - ESMO" initials="JL-E" lastIdx="24" clrIdx="3">
    <p:extLst>
      <p:ext uri="{19B8F6BF-5375-455C-9EA6-DF929625EA0E}">
        <p15:presenceInfo xmlns:p15="http://schemas.microsoft.com/office/powerpoint/2012/main" userId="S::jennifer.lamarre@esmo.org::e35e8e78-1d05-4f7b-aa06-d83702264cde" providerId="AD"/>
      </p:ext>
    </p:extLst>
  </p:cmAuthor>
  <p:cmAuthor id="5" name="Claire BRAMLEY - ESMO" initials="CB-E" lastIdx="22" clrIdx="4">
    <p:extLst>
      <p:ext uri="{19B8F6BF-5375-455C-9EA6-DF929625EA0E}">
        <p15:presenceInfo xmlns:p15="http://schemas.microsoft.com/office/powerpoint/2012/main" userId="S::claire.bramley@esmo.org::1449f545-f185-4463-b7c5-c0d0586de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64"/>
    <a:srgbClr val="E3F3F4"/>
    <a:srgbClr val="EEF8F8"/>
    <a:srgbClr val="212121"/>
    <a:srgbClr val="1D5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24" autoAdjust="0"/>
    <p:restoredTop sz="94660"/>
  </p:normalViewPr>
  <p:slideViewPr>
    <p:cSldViewPr snapToGrid="0">
      <p:cViewPr>
        <p:scale>
          <a:sx n="170" d="100"/>
          <a:sy n="170" d="100"/>
        </p:scale>
        <p:origin x="193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4C649-0710-504F-9638-52AB9822E25D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4435-EEB3-B440-9C06-A4393E8E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4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1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11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35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60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17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0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74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19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2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3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8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5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2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43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5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66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7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85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1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01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47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18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9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15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0151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AB7B4110EB5440BE5370393EC3050F" ma:contentTypeVersion="12" ma:contentTypeDescription="Create a new document." ma:contentTypeScope="" ma:versionID="bc77bd9b3a81065d9ce427b0bd13c2fb">
  <xsd:schema xmlns:xsd="http://www.w3.org/2001/XMLSchema" xmlns:xs="http://www.w3.org/2001/XMLSchema" xmlns:p="http://schemas.microsoft.com/office/2006/metadata/properties" xmlns:ns2="4fd04a78-78d1-47a2-b92f-84ee2b95f608" xmlns:ns3="235ff43d-26a7-42ea-a8c4-18be9aacb69b" targetNamespace="http://schemas.microsoft.com/office/2006/metadata/properties" ma:root="true" ma:fieldsID="b771cf38847345251c5c08f9da6a013b" ns2:_="" ns3:_="">
    <xsd:import namespace="4fd04a78-78d1-47a2-b92f-84ee2b95f608"/>
    <xsd:import namespace="235ff43d-26a7-42ea-a8c4-18be9aacb6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04a78-78d1-47a2-b92f-84ee2b95f6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ff43d-26a7-42ea-a8c4-18be9aacb69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F22A3-46AF-49F4-9B08-3E3064D85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FBD8FE-0B48-4CE2-9BDA-6C2768C103EF}">
  <ds:schemaRefs>
    <ds:schemaRef ds:uri="4fd04a78-78d1-47a2-b92f-84ee2b95f608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235ff43d-26a7-42ea-a8c4-18be9aacb69b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DEC8C3-EB2C-4DC3-9CEB-7BB861589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04a78-78d1-47a2-b92f-84ee2b95f608"/>
    <ds:schemaRef ds:uri="235ff43d-26a7-42ea-a8c4-18be9aacb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8370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RHO - ESMO</dc:creator>
  <cp:lastModifiedBy>Gary Clowes</cp:lastModifiedBy>
  <cp:revision>174</cp:revision>
  <dcterms:created xsi:type="dcterms:W3CDTF">2019-11-28T10:07:05Z</dcterms:created>
  <dcterms:modified xsi:type="dcterms:W3CDTF">2021-09-23T15:12:19Z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3d7371-9acc-44df-9bd2-377df458e9c5_Enabled">
    <vt:lpwstr>true</vt:lpwstr>
  </property>
  <property fmtid="{D5CDD505-2E9C-101B-9397-08002B2CF9AE}" pid="3" name="MSIP_Label_e13d7371-9acc-44df-9bd2-377df458e9c5_SetDate">
    <vt:lpwstr>2019-11-28T16:05:55Z</vt:lpwstr>
  </property>
  <property fmtid="{D5CDD505-2E9C-101B-9397-08002B2CF9AE}" pid="4" name="MSIP_Label_e13d7371-9acc-44df-9bd2-377df458e9c5_Method">
    <vt:lpwstr>Standard</vt:lpwstr>
  </property>
  <property fmtid="{D5CDD505-2E9C-101B-9397-08002B2CF9AE}" pid="5" name="MSIP_Label_e13d7371-9acc-44df-9bd2-377df458e9c5_Name">
    <vt:lpwstr>Internal</vt:lpwstr>
  </property>
  <property fmtid="{D5CDD505-2E9C-101B-9397-08002B2CF9AE}" pid="6" name="MSIP_Label_e13d7371-9acc-44df-9bd2-377df458e9c5_SiteId">
    <vt:lpwstr>1a04eba1-b3c4-48d5-bc45-6fe8ff0ecca0</vt:lpwstr>
  </property>
  <property fmtid="{D5CDD505-2E9C-101B-9397-08002B2CF9AE}" pid="7" name="MSIP_Label_e13d7371-9acc-44df-9bd2-377df458e9c5_ActionId">
    <vt:lpwstr>67f78354-f2d8-495e-89ff-000096e590e8</vt:lpwstr>
  </property>
  <property fmtid="{D5CDD505-2E9C-101B-9397-08002B2CF9AE}" pid="8" name="MSIP_Label_e13d7371-9acc-44df-9bd2-377df458e9c5_ContentBits">
    <vt:lpwstr>0</vt:lpwstr>
  </property>
  <property fmtid="{D5CDD505-2E9C-101B-9397-08002B2CF9AE}" pid="9" name="Classification">
    <vt:lpwstr>[DC2] Internal</vt:lpwstr>
  </property>
  <property fmtid="{D5CDD505-2E9C-101B-9397-08002B2CF9AE}" pid="10" name="ContentTypeId">
    <vt:lpwstr>0x010100FDAB7B4110EB5440BE5370393EC3050F</vt:lpwstr>
  </property>
</Properties>
</file>