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51"/>
    <p:restoredTop sz="94694"/>
  </p:normalViewPr>
  <p:slideViewPr>
    <p:cSldViewPr snapToGrid="0" snapToObjects="1" showGuides="1">
      <p:cViewPr varScale="1">
        <p:scale>
          <a:sx n="40" d="100"/>
          <a:sy n="40" d="100"/>
        </p:scale>
        <p:origin x="111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A647-75AD-7142-B4D3-B000BC7D1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DD9F3E-E2B3-C748-A74B-20AF5116F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87732-D084-4945-998B-C4EBE7969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15EE1-03E5-654B-A37B-7B4F660A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6276DF-524C-A149-9129-A49EAEB3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82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7053-39D8-3848-A992-926FED0A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4BE73-02B7-1946-819E-3950C6123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F9BDF-2332-4F47-ABB9-B33E4E829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6E3B0-BE2D-4E4A-A028-E38FCCC7D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A3960-C68C-4C4B-B5B6-09CD7C7DB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1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7A214F-62D5-6E4D-AA3E-5C5BA1965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8390F-E118-9146-A565-A9E23AEA7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B4D53-A8FD-6547-89A9-2D403AF1B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A07D5-BA67-2E4F-9D32-E1DC93C2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DBF21-96C8-034F-BEB1-AA10E2575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6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00BB-8AD9-384A-A2B6-197FC17D9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A0050-E201-464E-88A3-8DCD3717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4F667-1E7F-EF45-99AD-7667DCAF4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874C0-EDCA-3348-A768-8E7200AF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49D9-3F15-E149-B5A2-6CA56B88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5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9434-126E-9645-B3BA-49F735D1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416D5-58F8-1645-A1A9-2574A6B72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748D6-78B3-0F49-BE11-6530A2690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E36FC-A885-D445-A298-C6306172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5EF29-0667-6A40-B616-1BD9B0AC6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EEDC-F1B9-F443-AE33-0DDD32F3C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E1FF7-BF15-A74D-A3C2-299AD502D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E92B0-32BC-3243-A25A-3758C7F7F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938DF-1157-A74C-9E7D-31FF71E3C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D0368-959D-9D43-AC6B-EEB0666E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07AD4-8328-024B-BD7D-365FF6CA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3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13AEC-1AD7-CD4E-A302-72C00D8B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30201-76FC-1045-93FE-1A36390CA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DA30E-6E24-E14E-9655-4801C544F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58FF8-B922-EC46-B854-B8A0B4865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C36A5-960D-6049-A49B-5F492CF63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8773B-D412-8949-9418-D584C2F75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1962C5-6C70-0D4F-8E70-F3CCF0078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C061D1-CBB0-7F4A-90C0-D151CA660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3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BFEFE-1384-B047-9E14-4C0888C7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9E660-1EA3-7E40-9F09-660C42C40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1F4912-B9F3-CC4A-BD2F-DD8AF415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81C28-BC3A-EE43-9ED3-4B7F366BB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19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E1AF8-12A5-2848-9FA5-4BEC32CE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53E80-122A-3442-AB3D-686B747C8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AD7E3-236E-434E-A82B-5C278176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D388-0376-EC4D-8D89-B7528E0D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1BCB3-FF5A-7E40-9250-357243221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1C23D-51E1-EC4A-BF0F-5338DBCA7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2F894-01D7-F54C-9264-E15B294E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9213B-2CB7-774E-B446-D6A0EEAD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DF57E-8429-DD42-B8BC-511FE0D0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2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C283-53A7-8F4B-9859-8AD721B4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A9A7DB-242C-9142-9F09-69E38CC4D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00EEC-0C16-544C-A2C9-974BA9869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410F0-02E6-F94B-823D-B582D2BDC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EF560-2826-1947-9240-D021D534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B55ED2-0E78-AF43-97E5-AD9FED7F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821A9C-0935-C749-A0B8-6EF9B0069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A1C9E-EFA8-5A45-9B28-663CF7647B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12756-419A-4D49-90A8-10C78C109C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9F353-EB96-C44F-BD22-C4F5B575CAA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1BC9E-9901-EF48-85B4-18A9658BE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BC14-4AD0-A542-9CB7-03DC792F5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E125-97CA-B946-B65A-25F306F55F9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8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3790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7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9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341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075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771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19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110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86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52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024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103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8318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36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123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530460-6B06-477F-8BC9-52189DB359B1}">
  <ds:schemaRefs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B5E5FE1-1C9F-4A9D-B65C-060D170169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6DCC88-F14E-40E9-AA09-A63D8C4B3C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ESMO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Melanoma Slide Set</dc:title>
  <dc:creator>European Society for Medical Oncology</dc:creator>
  <cp:keywords>ESMO Recommendations Covid-19 Melanoma Slide Set</cp:keywords>
  <cp:lastModifiedBy>Mariya POZZI - ESMO</cp:lastModifiedBy>
  <cp:revision>3</cp:revision>
  <dcterms:created xsi:type="dcterms:W3CDTF">2020-05-22T14:10:25Z</dcterms:created>
  <dcterms:modified xsi:type="dcterms:W3CDTF">2020-06-05T16:02:47Z</dcterms:modified>
</cp:coreProperties>
</file>