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95"/>
    <p:restoredTop sz="94702"/>
  </p:normalViewPr>
  <p:slideViewPr>
    <p:cSldViewPr snapToGrid="0" snapToObjects="1" showGuides="1">
      <p:cViewPr varScale="1">
        <p:scale>
          <a:sx n="40" d="100"/>
          <a:sy n="40" d="100"/>
        </p:scale>
        <p:origin x="108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7D793-A390-004A-8F37-AFFE7ED69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530F2A-1B45-6D4A-A399-9882DE4265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7EEFD-65FF-004F-96C5-AEB75B679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24D4-0BBC-084C-918C-58C2BC73B81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C4D71-5AC1-DE42-93FB-8C45D5055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2F584-7D9E-B64C-8BF2-095F3C58A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193D-2378-3C4D-A093-B31BC54ED0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7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27001-7077-7040-A9FC-B67576D4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3A4FBE-8ACA-5549-A4C0-DB6C64FA79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E80F88-75CE-B546-A2F1-4EFC07F7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24D4-0BBC-084C-918C-58C2BC73B81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20DED-C23C-9C4A-A289-2E56B1F2B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869F69-BBC8-3F42-BA7D-4DC9BC7C5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193D-2378-3C4D-A093-B31BC54ED0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97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D95ADF-99CA-CE40-8A78-74715E668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6FB0C-BD2D-6E41-B240-EA858422FE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F61B7-9972-0747-9AFC-518F58FC0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24D4-0BBC-084C-918C-58C2BC73B81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20059-772F-674E-BCBA-8D715F7EA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DAE14-4EBA-6A48-A19C-F10E72B9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193D-2378-3C4D-A093-B31BC54ED0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6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400F-A48C-084A-BCBA-F91270A0A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7CFAAD-4389-9E42-AF22-D7FDCC2C6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CB69B-FBB0-E642-AB11-FECFBCCC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24D4-0BBC-084C-918C-58C2BC73B81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7A6B0-2E41-CD4B-9B31-8F4AA1508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FD5AC-FA46-DE4E-A0AB-2908293CD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193D-2378-3C4D-A093-B31BC54ED0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28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E095-1CE9-9349-9790-44E30D1D3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FE33E-C2D5-0744-8AAB-1A46516D5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EF150-A96B-8648-B9CA-03E46098F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24D4-0BBC-084C-918C-58C2BC73B81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EACCE6-7B07-D947-8DC3-E6521160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E779A4-8D24-2D46-B4F4-A3B18DB6C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193D-2378-3C4D-A093-B31BC54ED0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4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F65C-0504-6E42-8B61-C8C8DC19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DF2ABD-5C61-1248-9ECB-6296E0E10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88D24-F1CE-744C-824F-5FEB445DA0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D2048F-30C8-C64E-A627-4508AEC15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24D4-0BBC-084C-918C-58C2BC73B81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27056-8D1A-A840-83FE-380CA3C19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B6B694-DC33-484C-A696-963625D72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193D-2378-3C4D-A093-B31BC54ED0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68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37024-78DD-E240-B9DA-2325CF08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DCB32F-1F15-A648-B94C-347687B7F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924083-95FB-014F-92EB-AD3D39909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62B80E-EBB4-004C-9E60-0CB94E505D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74EF4D-E3FD-2E4E-A209-32BB3DAE21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12557A-E02A-AB42-8FB1-678AFDF0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24D4-0BBC-084C-918C-58C2BC73B81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31C3C7-E035-464B-8D84-2EED8E7B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931B05-5EEE-DB49-81D1-42BC085C8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193D-2378-3C4D-A093-B31BC54ED0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073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813F0-D3C5-E748-BE32-2B5BCFE4D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8A8C52-7430-3542-93ED-02F40A2EC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24D4-0BBC-084C-918C-58C2BC73B81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6AD51B-C187-0B41-8A02-FFECE5A57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E8C599-2730-1545-A085-E82C1C4DA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193D-2378-3C4D-A093-B31BC54ED0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5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EA0041-F99A-8A4E-BEB0-2CA15906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24D4-0BBC-084C-918C-58C2BC73B81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9E8A88-DC10-C240-95E0-245B6947D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30F8A-A2D6-7143-BFAB-C0B05A57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193D-2378-3C4D-A093-B31BC54ED0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2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5C10-4712-9241-BE0C-8F91E3ACB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B206D-3BF9-DB4A-84B4-926ABFEEF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822023-B59B-9141-88E2-63B9362960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132BC-CFF3-6540-A939-CB839548C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24D4-0BBC-084C-918C-58C2BC73B81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17384-6E26-3040-A760-0CBF7143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5DAA5F-968E-364B-9264-179899179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193D-2378-3C4D-A093-B31BC54ED0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8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96A7-6C83-2C49-A5DA-6356CF16D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53F7AC-6B7A-D24A-8572-CA1B9F4F7F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112D7-9022-7345-9FCD-6D993FF6DB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260DC-632D-024C-AB61-C3B4760C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824D4-0BBC-084C-918C-58C2BC73B81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72F636-D3A5-674B-8331-198AEC2CA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E10C9-80B3-AB4B-A647-6D7A40E07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A193D-2378-3C4D-A093-B31BC54ED0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59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326B9A-436D-F04E-8817-2B8CC4EAF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C7BDFD-420A-4645-A927-596B21BA6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EB1AB-8980-6346-B342-EB32DACB28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824D4-0BBC-084C-918C-58C2BC73B812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7B4B58-CC1B-3949-858D-25C386E6CB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F81EF-6BC9-0A47-BD51-8F6E8E8C4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7A193D-2378-3C4D-A093-B31BC54ED00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36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3648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042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21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46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795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054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8184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253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570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610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3769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4A921E-3506-4638-9371-953341AE62FF}">
  <ds:schemaRefs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7FFBC8C-BE29-47C5-89C4-C55A29DAAA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21F5CE-6704-4325-8F2F-FB83817167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ESMO Recommendations Covid-19 Prostate Cancer</dc:title>
  <dc:creator>European Society for Medical Oncology</dc:creator>
  <cp:keywords>ESMO Recommendations Covid-19 Prostate Cancer</cp:keywords>
  <cp:lastModifiedBy>Mariya POZZI - ESMO</cp:lastModifiedBy>
  <cp:revision>2</cp:revision>
  <dcterms:created xsi:type="dcterms:W3CDTF">2020-06-02T15:12:59Z</dcterms:created>
  <dcterms:modified xsi:type="dcterms:W3CDTF">2020-06-05T16:06:12Z</dcterms:modified>
</cp:coreProperties>
</file>